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2BA7-5B8B-4243-8917-131C01CCCDB8}" type="datetimeFigureOut">
              <a:rPr lang="sr-Latn-CS" smtClean="0"/>
              <a:t>18.1.2015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ABED6-182E-497C-B08E-B39E73DD75C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785949"/>
          </a:xfrm>
        </p:spPr>
        <p:txBody>
          <a:bodyPr/>
          <a:lstStyle/>
          <a:p>
            <a:r>
              <a:rPr lang="hr-HR" dirty="0" smtClean="0"/>
              <a:t>Fiksna ortodoncija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ort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86058"/>
            <a:ext cx="4214842" cy="28717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Keramičke bravice </a:t>
            </a:r>
            <a:endParaRPr lang="en-US" dirty="0"/>
          </a:p>
        </p:txBody>
      </p:sp>
      <p:pic>
        <p:nvPicPr>
          <p:cNvPr id="53251" name="Picture 3" descr="C:\DESKSCAN\ceramic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267200" cy="2457450"/>
          </a:xfrm>
          <a:prstGeom prst="rect">
            <a:avLst/>
          </a:prstGeom>
          <a:noFill/>
        </p:spPr>
      </p:pic>
      <p:pic>
        <p:nvPicPr>
          <p:cNvPr id="53252" name="Picture 4" descr="C:\DESKSCAN\ceramic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4267200" cy="2393950"/>
          </a:xfrm>
          <a:prstGeom prst="rect">
            <a:avLst/>
          </a:prstGeom>
          <a:noFill/>
        </p:spPr>
      </p:pic>
      <p:pic>
        <p:nvPicPr>
          <p:cNvPr id="53253" name="Picture 5" descr="C:\DESKSCAN\ceramic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76400"/>
            <a:ext cx="293687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928671"/>
            <a:ext cx="72152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Konvencionalne bravice ( sa lijeve strane ) su vezane gumicama koje uzrokuju visok stupanj trenja i pritiska što tretman čini duljim i neugodnim za pacijenta. Damon bravice koriste klizni mehanizam kako bi žicu držale na mjestu što zubima omogućuje da se slobodnije, brže i ugodnije kreću.</a:t>
            </a:r>
            <a:endParaRPr lang="hr-H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 descr="Choose-Compare-Bra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78661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Dijelovi fiksnog aparatića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Prstenovi </a:t>
            </a:r>
            <a:endParaRPr lang="en-US" dirty="0"/>
          </a:p>
          <a:p>
            <a:r>
              <a:rPr lang="hr-HR" dirty="0" smtClean="0">
                <a:solidFill>
                  <a:srgbClr val="CC3300"/>
                </a:solidFill>
              </a:rPr>
              <a:t>Cjevčice </a:t>
            </a:r>
            <a:endParaRPr lang="en-US" dirty="0">
              <a:solidFill>
                <a:srgbClr val="CC3300"/>
              </a:solidFill>
            </a:endParaRPr>
          </a:p>
          <a:p>
            <a:r>
              <a:rPr lang="hr-HR" dirty="0" smtClean="0"/>
              <a:t>Bravice </a:t>
            </a:r>
            <a:endParaRPr lang="en-US" dirty="0"/>
          </a:p>
          <a:p>
            <a:r>
              <a:rPr lang="hr-HR" dirty="0" smtClean="0"/>
              <a:t>Žice </a:t>
            </a:r>
            <a:endParaRPr lang="en-US" dirty="0"/>
          </a:p>
          <a:p>
            <a:r>
              <a:rPr lang="hr-HR" dirty="0" smtClean="0"/>
              <a:t>Gumice </a:t>
            </a:r>
            <a:endParaRPr lang="en-US" dirty="0"/>
          </a:p>
          <a:p>
            <a:r>
              <a:rPr lang="hr-HR" dirty="0" smtClean="0"/>
              <a:t>Federi...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emg-imag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214554"/>
            <a:ext cx="5715039" cy="328614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Elastične gumice </a:t>
            </a:r>
            <a:endParaRPr lang="hr-HR" dirty="0"/>
          </a:p>
        </p:txBody>
      </p:sp>
      <p:pic>
        <p:nvPicPr>
          <p:cNvPr id="4" name="Content Placeholder 3" descr="indeksira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5857916" cy="38576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Mobilni 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hr-HR" dirty="0" smtClean="0"/>
              <a:t>Fiksni aparatić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hr-HR" u="sng" dirty="0" smtClean="0"/>
              <a:t>Mobilni </a:t>
            </a:r>
            <a:endParaRPr lang="en-US" dirty="0"/>
          </a:p>
          <a:p>
            <a:r>
              <a:rPr lang="en-US" dirty="0"/>
              <a:t>Tipping </a:t>
            </a:r>
            <a:r>
              <a:rPr lang="hr-HR" dirty="0" smtClean="0"/>
              <a:t>samo (naginjanje)</a:t>
            </a:r>
            <a:endParaRPr lang="en-US" dirty="0"/>
          </a:p>
          <a:p>
            <a:r>
              <a:rPr lang="en-US" dirty="0" smtClean="0"/>
              <a:t>N</a:t>
            </a:r>
            <a:r>
              <a:rPr lang="hr-HR" dirty="0" smtClean="0"/>
              <a:t>ema kontrole pomicanja korijena </a:t>
            </a:r>
            <a:endParaRPr lang="en-US" dirty="0"/>
          </a:p>
          <a:p>
            <a:r>
              <a:rPr lang="hr-HR" dirty="0" smtClean="0"/>
              <a:t>Ovisi o suradnji pacijenta </a:t>
            </a:r>
            <a:endParaRPr lang="en-US" dirty="0"/>
          </a:p>
          <a:p>
            <a:r>
              <a:rPr lang="hr-HR" dirty="0" smtClean="0"/>
              <a:t>Dobra mogućnost higijene 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hr-HR" u="sng" dirty="0" smtClean="0"/>
              <a:t>Fiksni </a:t>
            </a:r>
            <a:endParaRPr lang="en-US" dirty="0"/>
          </a:p>
          <a:p>
            <a:r>
              <a:rPr lang="en-US" dirty="0" smtClean="0"/>
              <a:t>Bodily</a:t>
            </a:r>
            <a:r>
              <a:rPr lang="hr-HR" dirty="0" smtClean="0"/>
              <a:t> pomak </a:t>
            </a:r>
            <a:endParaRPr lang="en-US" dirty="0"/>
          </a:p>
          <a:p>
            <a:r>
              <a:rPr lang="hr-HR" dirty="0" smtClean="0"/>
              <a:t>Kontrola pomicanja korijena </a:t>
            </a:r>
            <a:endParaRPr lang="en-US" dirty="0"/>
          </a:p>
          <a:p>
            <a:r>
              <a:rPr lang="hr-HR" dirty="0" smtClean="0"/>
              <a:t>Manja ovisnost o pacijentovoj suradnji</a:t>
            </a:r>
            <a:endParaRPr lang="en-US" dirty="0"/>
          </a:p>
          <a:p>
            <a:r>
              <a:rPr lang="hr-HR" dirty="0" smtClean="0"/>
              <a:t>Manja higijena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 smtClean="0"/>
              <a:t>Fiksni „aparatići“ sastoje se od </a:t>
            </a:r>
            <a:r>
              <a:rPr lang="vi-VN" b="1" dirty="0" smtClean="0"/>
              <a:t>bravica i žice </a:t>
            </a:r>
            <a:r>
              <a:rPr lang="vi-VN" dirty="0" smtClean="0"/>
              <a:t>koja povezuje bravice</a:t>
            </a:r>
            <a:endParaRPr lang="hr-HR" dirty="0" smtClean="0"/>
          </a:p>
          <a:p>
            <a:r>
              <a:rPr lang="vi-VN" dirty="0" smtClean="0"/>
              <a:t>.Bravice su elementi koji se učvršćuju uz zube, a na svojoj površini imaju utor predviđen za smještaj žice.</a:t>
            </a:r>
            <a:endParaRPr lang="hr-HR" dirty="0" smtClean="0"/>
          </a:p>
          <a:p>
            <a:r>
              <a:rPr lang="vi-VN" dirty="0" smtClean="0"/>
              <a:t> Postavljanjem žice u utore bravica, ona svojim elastičnim svojstvima proizvodi ortodontsku silu koja uzrokuje pomak zubi. Iznos sile ovisi o svojstvima žice (materijalu, debljini, obliku), a smjer djelovanja sile određuje se oblikom i konstrukcijom bravica.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Najstarija generacija bravica je izrađena od metala, a u novije vrijeme sve se češće primjenjuju keramičke i kompozitne „bijele“ bravice. 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33"/>
            <a:ext cx="7772400" cy="1428759"/>
          </a:xfrm>
        </p:spPr>
        <p:txBody>
          <a:bodyPr>
            <a:normAutofit/>
          </a:bodyPr>
          <a:lstStyle/>
          <a:p>
            <a:r>
              <a:rPr lang="hr-HR" dirty="0" smtClean="0"/>
              <a:t>Razvoj fiksne ortodoncije 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 smtClean="0"/>
              <a:t>Kasne 1800..g</a:t>
            </a:r>
          </a:p>
          <a:p>
            <a:r>
              <a:rPr lang="sr-Latn-CS" dirty="0" smtClean="0"/>
              <a:t>EDWARD ANGLE 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C:\DESKSCAN\band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343400" cy="2376488"/>
          </a:xfrm>
          <a:prstGeom prst="rect">
            <a:avLst/>
          </a:prstGeom>
          <a:noFill/>
        </p:spPr>
      </p:pic>
      <p:pic>
        <p:nvPicPr>
          <p:cNvPr id="50180" name="Picture 4" descr="C:\DESKSCAN\band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86200"/>
            <a:ext cx="4419600" cy="2298700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Prstenovanje zubi..prve naprave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Bravica; baza </a:t>
            </a:r>
            <a:endParaRPr lang="en-US" dirty="0"/>
          </a:p>
        </p:txBody>
      </p:sp>
      <p:pic>
        <p:nvPicPr>
          <p:cNvPr id="55299" name="Picture 3" descr="C:\DESKSCAN\BRCAKET B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105400" cy="427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Ljepljenje bravica ...</a:t>
            </a:r>
            <a:endParaRPr lang="en-US" dirty="0"/>
          </a:p>
        </p:txBody>
      </p:sp>
      <p:pic>
        <p:nvPicPr>
          <p:cNvPr id="51203" name="Picture 3" descr="C:\DESKSCAN\bonde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191000" cy="2346325"/>
          </a:xfrm>
          <a:prstGeom prst="rect">
            <a:avLst/>
          </a:prstGeom>
          <a:noFill/>
        </p:spPr>
      </p:pic>
      <p:pic>
        <p:nvPicPr>
          <p:cNvPr id="51204" name="Picture 4" descr="C:\DESKSCAN\bonde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62400"/>
            <a:ext cx="4343400" cy="235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Lingvalna naprava </a:t>
            </a:r>
            <a:endParaRPr lang="en-US" dirty="0"/>
          </a:p>
        </p:txBody>
      </p:sp>
      <p:pic>
        <p:nvPicPr>
          <p:cNvPr id="76803" name="Picture 3" descr="C:\DESKSCAN\LINGUAL AP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400"/>
            <a:ext cx="91440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225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Fiksna ortodoncija </vt:lpstr>
      <vt:lpstr>Mobilni  vs. Fiksni aparatić</vt:lpstr>
      <vt:lpstr>Slide 3</vt:lpstr>
      <vt:lpstr>Slide 4</vt:lpstr>
      <vt:lpstr>Razvoj fiksne ortodoncije </vt:lpstr>
      <vt:lpstr>Prstenovanje zubi..prve naprave </vt:lpstr>
      <vt:lpstr>Bravica; baza </vt:lpstr>
      <vt:lpstr>Ljepljenje bravica ...</vt:lpstr>
      <vt:lpstr>Lingvalna naprava </vt:lpstr>
      <vt:lpstr>Keramičke bravice </vt:lpstr>
      <vt:lpstr>Slide 11</vt:lpstr>
      <vt:lpstr>Slide 12</vt:lpstr>
      <vt:lpstr>Dijelovi fiksnog aparatića</vt:lpstr>
      <vt:lpstr>Slide 14</vt:lpstr>
      <vt:lpstr>Elastične gumice </vt:lpstr>
      <vt:lpstr>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Fiksna ortodoncija</dc:title>
  <dc:creator>Korisnik</dc:creator>
  <cp:lastModifiedBy>Korisnik</cp:lastModifiedBy>
  <cp:revision>17</cp:revision>
  <dcterms:created xsi:type="dcterms:W3CDTF">2015-01-18T12:41:17Z</dcterms:created>
  <dcterms:modified xsi:type="dcterms:W3CDTF">2015-01-18T15:44:13Z</dcterms:modified>
</cp:coreProperties>
</file>