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AE9B-C617-44FF-B606-2BEBA3E22BE6}" type="datetimeFigureOut">
              <a:rPr lang="sr-Latn-CS" smtClean="0"/>
              <a:t>2.10.2014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E38D-59D4-4BEE-8469-8A61A694B28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Foramen mentale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Izlazište nervusa mandibularisa iz mandibularnog kanala 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foramen.jpg"/>
          <p:cNvPicPr>
            <a:picLocks noChangeAspect="1"/>
          </p:cNvPicPr>
          <p:nvPr/>
        </p:nvPicPr>
        <p:blipFill>
          <a:blip r:embed="rId2"/>
          <a:srcRect t="7059"/>
          <a:stretch>
            <a:fillRect/>
          </a:stretch>
        </p:blipFill>
        <p:spPr>
          <a:xfrm>
            <a:off x="2071670" y="2786058"/>
            <a:ext cx="5400675" cy="37623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Karijes </a:t>
            </a:r>
            <a:endParaRPr lang="hr-HR" dirty="0"/>
          </a:p>
        </p:txBody>
      </p:sp>
      <p:pic>
        <p:nvPicPr>
          <p:cNvPr id="4" name="Content Placeholder 3" descr="XRayCari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4929221" cy="33575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Periapikalni proces (granulom)</a:t>
            </a:r>
            <a:endParaRPr lang="hr-HR" dirty="0"/>
          </a:p>
        </p:txBody>
      </p:sp>
      <p:pic>
        <p:nvPicPr>
          <p:cNvPr id="4" name="Content Placeholder 3" descr="periapical_granulo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764" y="1600200"/>
            <a:ext cx="595847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Periapikalna cista </a:t>
            </a:r>
            <a:endParaRPr lang="hr-HR" dirty="0"/>
          </a:p>
        </p:txBody>
      </p:sp>
      <p:pic>
        <p:nvPicPr>
          <p:cNvPr id="4" name="Content Placeholder 3" descr="ci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4857784" cy="38576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Tumor </a:t>
            </a:r>
            <a:endParaRPr lang="hr-HR" dirty="0"/>
          </a:p>
        </p:txBody>
      </p:sp>
      <p:pic>
        <p:nvPicPr>
          <p:cNvPr id="4" name="Content Placeholder 3" descr="oral-cancer-xrays_dentist-sacrame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143535" cy="36433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Frakturne pukotine </a:t>
            </a:r>
            <a:endParaRPr lang="hr-HR" dirty="0"/>
          </a:p>
        </p:txBody>
      </p:sp>
      <p:pic>
        <p:nvPicPr>
          <p:cNvPr id="4" name="Content Placeholder 3" descr="teeth-xra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581" y="1600200"/>
            <a:ext cx="352883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su posljedica ovoga ...</a:t>
            </a:r>
            <a:endParaRPr lang="hr-HR" dirty="0"/>
          </a:p>
        </p:txBody>
      </p:sp>
      <p:pic>
        <p:nvPicPr>
          <p:cNvPr id="4" name="Content Placeholder 3" descr="p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143535" cy="314327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Maxilarni sinus </a:t>
            </a:r>
            <a:endParaRPr lang="hr-HR" dirty="0"/>
          </a:p>
        </p:txBody>
      </p:sp>
      <p:pic>
        <p:nvPicPr>
          <p:cNvPr id="4" name="Content Placeholder 3" descr="max sinus.jpg"/>
          <p:cNvPicPr>
            <a:picLocks noGrp="1" noChangeAspect="1"/>
          </p:cNvPicPr>
          <p:nvPr>
            <p:ph idx="1"/>
          </p:nvPr>
        </p:nvPicPr>
        <p:blipFill>
          <a:blip r:embed="rId2"/>
          <a:srcRect t="9274" b="9549"/>
          <a:stretch>
            <a:fillRect/>
          </a:stretch>
        </p:blipFill>
        <p:spPr>
          <a:xfrm>
            <a:off x="1871662" y="2214554"/>
            <a:ext cx="5400675" cy="32861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Maksilarni sinus može se protezati distalno od trojke sve do kraja ....</a:t>
            </a:r>
          </a:p>
          <a:p>
            <a:r>
              <a:rPr lang="hr-HR" dirty="0" smtClean="0"/>
              <a:t>Ne mora nužno biti samo u području šestica 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Problem spuštenog sinusa i nedostatka kosti za postavljanje implantata </a:t>
            </a:r>
            <a:endParaRPr lang="hr-HR" dirty="0"/>
          </a:p>
        </p:txBody>
      </p:sp>
      <p:pic>
        <p:nvPicPr>
          <p:cNvPr id="4" name="Content Placeholder 3" descr="zuve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87" y="1839119"/>
            <a:ext cx="7591425" cy="4048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Alveolarni septum – područje kosti između dva zuba; kod upale nestaje...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 descr="alveolarna k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5643602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Nosna šupljina i nosni septum (pregrada) </a:t>
            </a:r>
            <a:endParaRPr lang="hr-HR" dirty="0"/>
          </a:p>
        </p:txBody>
      </p:sp>
      <p:pic>
        <p:nvPicPr>
          <p:cNvPr id="4" name="Content Placeholder 3" descr="nosna šupljina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59" b="7784"/>
          <a:stretch>
            <a:fillRect/>
          </a:stretch>
        </p:blipFill>
        <p:spPr>
          <a:xfrm>
            <a:off x="1857356" y="2357430"/>
            <a:ext cx="5400675" cy="34472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PATOLOŠKE STRUKTURE NA RTG SNIMCI </a:t>
            </a:r>
            <a:endParaRPr lang="hr-HR" dirty="0"/>
          </a:p>
        </p:txBody>
      </p:sp>
      <p:pic>
        <p:nvPicPr>
          <p:cNvPr id="4" name="Content Placeholder 3" descr="hkhn162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4286280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KAMENAC </a:t>
            </a:r>
            <a:endParaRPr lang="hr-HR" dirty="0"/>
          </a:p>
        </p:txBody>
      </p:sp>
      <p:pic>
        <p:nvPicPr>
          <p:cNvPr id="4" name="Content Placeholder 3" descr="calculus.jpg"/>
          <p:cNvPicPr>
            <a:picLocks noGrp="1" noChangeAspect="1"/>
          </p:cNvPicPr>
          <p:nvPr>
            <p:ph idx="1"/>
          </p:nvPr>
        </p:nvPicPr>
        <p:blipFill>
          <a:blip r:embed="rId2"/>
          <a:srcRect t="14568" r="8994" b="7784"/>
          <a:stretch>
            <a:fillRect/>
          </a:stretch>
        </p:blipFill>
        <p:spPr>
          <a:xfrm>
            <a:off x="1871662" y="2428868"/>
            <a:ext cx="4914916" cy="31432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Karijes </a:t>
            </a:r>
            <a:endParaRPr lang="hr-HR" dirty="0"/>
          </a:p>
        </p:txBody>
      </p:sp>
      <p:pic>
        <p:nvPicPr>
          <p:cNvPr id="4" name="Content Placeholder 3" descr="XRayCarie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4929221" cy="33575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Foramen mentale </vt:lpstr>
      <vt:lpstr>Maxilarni sinus </vt:lpstr>
      <vt:lpstr>Slide 3</vt:lpstr>
      <vt:lpstr>Problem spuštenog sinusa i nedostatka kosti za postavljanje implantata </vt:lpstr>
      <vt:lpstr>Alveolarni septum – područje kosti između dva zuba; kod upale nestaje...</vt:lpstr>
      <vt:lpstr>Nosna šupljina i nosni septum (pregrada) </vt:lpstr>
      <vt:lpstr>PATOLOŠKE STRUKTURE NA RTG SNIMCI </vt:lpstr>
      <vt:lpstr>KAMENAC </vt:lpstr>
      <vt:lpstr>Karijes </vt:lpstr>
      <vt:lpstr>Karijes </vt:lpstr>
      <vt:lpstr>Periapikalni proces (granulom)</vt:lpstr>
      <vt:lpstr>Periapikalna cista </vt:lpstr>
      <vt:lpstr>Tumor </vt:lpstr>
      <vt:lpstr>Frakturne pukotine </vt:lpstr>
      <vt:lpstr>Koje su posljedica ovoga ...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Foramen mentale </dc:title>
  <dc:creator>Korisnik</dc:creator>
  <cp:lastModifiedBy>Korisnik</cp:lastModifiedBy>
  <cp:revision>1</cp:revision>
  <dcterms:created xsi:type="dcterms:W3CDTF">2014-10-02T19:23:32Z</dcterms:created>
  <dcterms:modified xsi:type="dcterms:W3CDTF">2014-10-02T19:27:46Z</dcterms:modified>
</cp:coreProperties>
</file>