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D1DC-B6EE-4FA9-B858-28DE37066970}" type="datetimeFigureOut">
              <a:rPr lang="sr-Latn-CS" smtClean="0"/>
              <a:t>2.10.2014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2FD-9F8F-4F31-A704-B4B301B9C84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D1DC-B6EE-4FA9-B858-28DE37066970}" type="datetimeFigureOut">
              <a:rPr lang="sr-Latn-CS" smtClean="0"/>
              <a:t>2.10.2014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2FD-9F8F-4F31-A704-B4B301B9C84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D1DC-B6EE-4FA9-B858-28DE37066970}" type="datetimeFigureOut">
              <a:rPr lang="sr-Latn-CS" smtClean="0"/>
              <a:t>2.10.2014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2FD-9F8F-4F31-A704-B4B301B9C84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D1DC-B6EE-4FA9-B858-28DE37066970}" type="datetimeFigureOut">
              <a:rPr lang="sr-Latn-CS" smtClean="0"/>
              <a:t>2.10.2014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2FD-9F8F-4F31-A704-B4B301B9C84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D1DC-B6EE-4FA9-B858-28DE37066970}" type="datetimeFigureOut">
              <a:rPr lang="sr-Latn-CS" smtClean="0"/>
              <a:t>2.10.2014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2FD-9F8F-4F31-A704-B4B301B9C84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D1DC-B6EE-4FA9-B858-28DE37066970}" type="datetimeFigureOut">
              <a:rPr lang="sr-Latn-CS" smtClean="0"/>
              <a:t>2.10.2014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2FD-9F8F-4F31-A704-B4B301B9C84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D1DC-B6EE-4FA9-B858-28DE37066970}" type="datetimeFigureOut">
              <a:rPr lang="sr-Latn-CS" smtClean="0"/>
              <a:t>2.10.2014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2FD-9F8F-4F31-A704-B4B301B9C84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D1DC-B6EE-4FA9-B858-28DE37066970}" type="datetimeFigureOut">
              <a:rPr lang="sr-Latn-CS" smtClean="0"/>
              <a:t>2.10.2014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2FD-9F8F-4F31-A704-B4B301B9C84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D1DC-B6EE-4FA9-B858-28DE37066970}" type="datetimeFigureOut">
              <a:rPr lang="sr-Latn-CS" smtClean="0"/>
              <a:t>2.10.2014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2FD-9F8F-4F31-A704-B4B301B9C84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D1DC-B6EE-4FA9-B858-28DE37066970}" type="datetimeFigureOut">
              <a:rPr lang="sr-Latn-CS" smtClean="0"/>
              <a:t>2.10.2014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2FD-9F8F-4F31-A704-B4B301B9C84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D1DC-B6EE-4FA9-B858-28DE37066970}" type="datetimeFigureOut">
              <a:rPr lang="sr-Latn-CS" smtClean="0"/>
              <a:t>2.10.2014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2FD-9F8F-4F31-A704-B4B301B9C84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CD1DC-B6EE-4FA9-B858-28DE37066970}" type="datetimeFigureOut">
              <a:rPr lang="sr-Latn-CS" smtClean="0"/>
              <a:t>2.10.2014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D02FD-9F8F-4F31-A704-B4B301B9C84D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Koji je zub prikazan na slici?</a:t>
            </a:r>
            <a:endParaRPr lang="hr-HR" dirty="0"/>
          </a:p>
        </p:txBody>
      </p:sp>
      <p:pic>
        <p:nvPicPr>
          <p:cNvPr id="4" name="Content Placeholder 3" descr="devetka.jpg"/>
          <p:cNvPicPr>
            <a:picLocks noGrp="1" noChangeAspect="1"/>
          </p:cNvPicPr>
          <p:nvPr>
            <p:ph idx="1"/>
          </p:nvPr>
        </p:nvPicPr>
        <p:blipFill>
          <a:blip r:embed="rId2"/>
          <a:srcRect t="19863" b="7784"/>
          <a:stretch>
            <a:fillRect/>
          </a:stretch>
        </p:blipFill>
        <p:spPr>
          <a:xfrm>
            <a:off x="1871662" y="2643182"/>
            <a:ext cx="5400675" cy="292895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400" dirty="0" smtClean="0"/>
              <a:t>DEVETKA !!!!!!!</a:t>
            </a:r>
            <a:endParaRPr lang="hr-HR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GUTTAPERCHA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Gutaperka je materijal za umjetno punjenje zubnog kanala na mjestu gdje je bio živac (nakon njegovog odstranjenja)</a:t>
            </a:r>
          </a:p>
          <a:p>
            <a:pPr>
              <a:buNone/>
            </a:pPr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4" name="Picture 3" descr="gutta.jpg"/>
          <p:cNvPicPr>
            <a:picLocks noChangeAspect="1"/>
          </p:cNvPicPr>
          <p:nvPr/>
        </p:nvPicPr>
        <p:blipFill>
          <a:blip r:embed="rId2"/>
          <a:srcRect l="7937" t="24118" r="7407" b="12352"/>
          <a:stretch>
            <a:fillRect/>
          </a:stretch>
        </p:blipFill>
        <p:spPr>
          <a:xfrm>
            <a:off x="2143108" y="3786190"/>
            <a:ext cx="4572032" cy="25717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Koji je zub prikazan na slici?</vt:lpstr>
      <vt:lpstr>Slide 2</vt:lpstr>
      <vt:lpstr>GUTTAPERCHA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Koji je zub prikazan na slici?</dc:title>
  <dc:creator>Korisnik</dc:creator>
  <cp:lastModifiedBy>Korisnik</cp:lastModifiedBy>
  <cp:revision>1</cp:revision>
  <dcterms:created xsi:type="dcterms:W3CDTF">2014-10-02T19:28:43Z</dcterms:created>
  <dcterms:modified xsi:type="dcterms:W3CDTF">2014-10-02T19:33:22Z</dcterms:modified>
</cp:coreProperties>
</file>