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ta-IN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a-IN" dirty="0" smtClean="0"/>
              <a:t>Probava bjelančevina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8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Probava bjelančevina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</a:t>
            </a:r>
            <a:r>
              <a:rPr lang="ta-IN" dirty="0" smtClean="0"/>
              <a:t>robava u želucu</a:t>
            </a:r>
          </a:p>
          <a:p>
            <a:pPr marL="457200" indent="-457200">
              <a:buFont typeface="+mj-lt"/>
              <a:buAutoNum type="arabicPeriod"/>
            </a:pPr>
            <a:r>
              <a:rPr lang="ta-IN" dirty="0" smtClean="0"/>
              <a:t>Intraluminalna hidroliza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</a:t>
            </a:r>
            <a:r>
              <a:rPr lang="ta-IN" dirty="0" smtClean="0"/>
              <a:t>ukozna hidroliza</a:t>
            </a:r>
          </a:p>
          <a:p>
            <a:pPr marL="457200" indent="-457200">
              <a:buFont typeface="+mj-lt"/>
              <a:buAutoNum type="arabicPeriod"/>
            </a:pPr>
            <a:r>
              <a:rPr lang="ta-IN" dirty="0" smtClean="0"/>
              <a:t>Absorbcija aminokiselina i oligopeptida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8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Probava u želudcu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ta-IN" dirty="0" smtClean="0"/>
              <a:t>zlučuje se pepsinogen (inaktivni oblik proteolitičkog enzima pepsina)</a:t>
            </a:r>
          </a:p>
          <a:p>
            <a:r>
              <a:rPr lang="ta-IN" dirty="0" smtClean="0"/>
              <a:t>Aktivira ga niski pH i prelazi u pepsin</a:t>
            </a:r>
          </a:p>
          <a:p>
            <a:r>
              <a:rPr lang="en-US" dirty="0" smtClean="0"/>
              <a:t>Z</a:t>
            </a:r>
            <a:r>
              <a:rPr lang="ta-IN" dirty="0" smtClean="0"/>
              <a:t>apočinje </a:t>
            </a:r>
            <a:r>
              <a:rPr lang="ta-IN" u="sng" dirty="0" smtClean="0"/>
              <a:t>hidrolitičko razlaganje </a:t>
            </a:r>
            <a:r>
              <a:rPr lang="ta-IN" dirty="0" smtClean="0"/>
              <a:t>bjelančevina i polipeptida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846150" y="3666329"/>
            <a:ext cx="1728308" cy="12308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574458" y="3666329"/>
            <a:ext cx="1453351" cy="707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9275" y="4910262"/>
            <a:ext cx="2553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r>
              <a:rPr lang="ta-IN" dirty="0" smtClean="0"/>
              <a:t>ala količina aminokiselina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17172" y="4425783"/>
            <a:ext cx="3974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ta-IN" dirty="0" smtClean="0"/>
              <a:t>olipeptidi </a:t>
            </a:r>
            <a:r>
              <a:rPr lang="en-US" dirty="0" smtClean="0"/>
              <a:t>–</a:t>
            </a:r>
            <a:r>
              <a:rPr lang="ta-IN" dirty="0" smtClean="0"/>
              <a:t> djelomično razgrađene bjelančevine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 flipH="1">
            <a:off x="5472979" y="5072114"/>
            <a:ext cx="1031688" cy="6368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44055" y="5756646"/>
            <a:ext cx="2553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dirty="0" smtClean="0"/>
              <a:t>Prelaze u lumen dvanaesnika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3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Intraluminalna hidroliza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a-IN" dirty="0" smtClean="0"/>
              <a:t>Inaktivira se želučani pepsin (lužnata sredina)</a:t>
            </a:r>
          </a:p>
          <a:p>
            <a:r>
              <a:rPr lang="ta-IN" dirty="0" smtClean="0"/>
              <a:t>Izlučuje ze gušteračin koktel inaktivnih oblika enzima za daljnju probavu (tripsinogen, kimotripsinogen i drugi)</a:t>
            </a:r>
          </a:p>
          <a:p>
            <a:r>
              <a:rPr lang="ta-IN" dirty="0" smtClean="0"/>
              <a:t>Enterokinaza (enzim s površine enterocita) aktivira tripsinogen u tripsin</a:t>
            </a:r>
          </a:p>
          <a:p>
            <a:r>
              <a:rPr lang="en-US" dirty="0" smtClean="0"/>
              <a:t>T</a:t>
            </a:r>
            <a:r>
              <a:rPr lang="ta-IN" dirty="0" smtClean="0"/>
              <a:t>ripsin aktivira ostale inativne enzime u:</a:t>
            </a:r>
          </a:p>
          <a:p>
            <a:pPr lvl="1"/>
            <a:r>
              <a:rPr lang="en-US" dirty="0" smtClean="0"/>
              <a:t>K</a:t>
            </a:r>
            <a:r>
              <a:rPr lang="ta-IN" dirty="0" smtClean="0"/>
              <a:t>imotripsin</a:t>
            </a:r>
          </a:p>
          <a:p>
            <a:pPr lvl="1"/>
            <a:r>
              <a:rPr lang="en-US" dirty="0" smtClean="0"/>
              <a:t>E</a:t>
            </a:r>
            <a:r>
              <a:rPr lang="ta-IN" dirty="0" smtClean="0"/>
              <a:t>lastazu</a:t>
            </a:r>
          </a:p>
          <a:p>
            <a:pPr lvl="1"/>
            <a:r>
              <a:rPr lang="ta-IN" dirty="0" smtClean="0"/>
              <a:t>karboksipeptidazu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48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/>
              <a:t>U ovoj fazi polipeptidi hidroziriaju se za 30 %</a:t>
            </a:r>
          </a:p>
          <a:p>
            <a:r>
              <a:rPr lang="en-US" dirty="0" smtClean="0"/>
              <a:t>K</a:t>
            </a:r>
            <a:r>
              <a:rPr lang="ta-IN" dirty="0" smtClean="0"/>
              <a:t>onačni produkti su:</a:t>
            </a:r>
          </a:p>
          <a:p>
            <a:pPr lvl="1"/>
            <a:r>
              <a:rPr lang="en-US" dirty="0" smtClean="0"/>
              <a:t>O</a:t>
            </a:r>
            <a:r>
              <a:rPr lang="ta-IN" dirty="0" smtClean="0"/>
              <a:t>ligopeptidi</a:t>
            </a:r>
          </a:p>
          <a:p>
            <a:pPr lvl="1"/>
            <a:r>
              <a:rPr lang="ta-IN" dirty="0" smtClean="0"/>
              <a:t>aminokiseline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Intraluminalna hidroliza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9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Mukozna hidroliza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/>
              <a:t>Nastavlja se hidroliza smjese tripeptida, dipeptida i aminokiselina</a:t>
            </a:r>
          </a:p>
          <a:p>
            <a:r>
              <a:rPr lang="ta-IN" dirty="0" smtClean="0"/>
              <a:t>Djeluju enzimi s površine entrerocita:</a:t>
            </a:r>
          </a:p>
          <a:p>
            <a:pPr lvl="1"/>
            <a:r>
              <a:rPr lang="en-US" dirty="0" smtClean="0"/>
              <a:t>H</a:t>
            </a:r>
            <a:r>
              <a:rPr lang="ta-IN" dirty="0" smtClean="0"/>
              <a:t>idrolaze </a:t>
            </a:r>
          </a:p>
          <a:p>
            <a:pPr lvl="1"/>
            <a:endParaRPr lang="ta-IN" dirty="0"/>
          </a:p>
          <a:p>
            <a:pPr lvl="1"/>
            <a:r>
              <a:rPr lang="en-US" dirty="0" smtClean="0"/>
              <a:t>A</a:t>
            </a:r>
            <a:r>
              <a:rPr lang="ta-IN" dirty="0" smtClean="0"/>
              <a:t>minokiseline prelaze u enterocit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13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A</a:t>
            </a:r>
            <a:r>
              <a:rPr lang="hr-HR" dirty="0" smtClean="0"/>
              <a:t>p</a:t>
            </a:r>
            <a:r>
              <a:rPr lang="ta-IN" dirty="0" smtClean="0"/>
              <a:t>sor</a:t>
            </a:r>
            <a:r>
              <a:rPr lang="hr-HR" dirty="0" smtClean="0"/>
              <a:t>p</a:t>
            </a:r>
            <a:r>
              <a:rPr lang="ta-IN" dirty="0" smtClean="0"/>
              <a:t>cija </a:t>
            </a:r>
            <a:r>
              <a:rPr lang="ta-IN" dirty="0" smtClean="0"/>
              <a:t>aminokiselina i oligopeptida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</a:t>
            </a:r>
            <a:r>
              <a:rPr lang="ta-IN" dirty="0" smtClean="0"/>
              <a:t>minokiseline slobodno ulaze u enterocit zbog razlike električnog potencijala usljed djelovanja natrijevih (ponekad klorovih) iona</a:t>
            </a:r>
          </a:p>
          <a:p>
            <a:r>
              <a:rPr lang="en-US" dirty="0" smtClean="0"/>
              <a:t>D</a:t>
            </a:r>
            <a:r>
              <a:rPr lang="ta-IN" dirty="0" smtClean="0"/>
              <a:t>i i tripeptidi ulaze u enterocit usljed razlike potencijala djelovanjem vodikovih iona</a:t>
            </a:r>
          </a:p>
          <a:p>
            <a:r>
              <a:rPr lang="ta-IN" dirty="0" smtClean="0"/>
              <a:t>Oligipeptidi moraju se hidrolizirati do najmanje forme tripepetrida za prolaz u enetrocit</a:t>
            </a:r>
          </a:p>
          <a:p>
            <a:r>
              <a:rPr lang="en-US" dirty="0" smtClean="0"/>
              <a:t>I</a:t>
            </a:r>
            <a:r>
              <a:rPr lang="ta-IN" dirty="0" smtClean="0"/>
              <a:t>z enetrocita u cirkulaciju prolaze isključivo aminokiseline</a:t>
            </a:r>
          </a:p>
          <a:p>
            <a:pPr lvl="1"/>
            <a:r>
              <a:rPr lang="en-US" dirty="0" smtClean="0"/>
              <a:t>N</a:t>
            </a:r>
            <a:r>
              <a:rPr lang="ta-IN" smtClean="0"/>
              <a:t>eke forme se opiru unutarstaničnoj hidrolizi pa prelaze u cirkulaciju kao dipeptidi (glicil-prolin)</a:t>
            </a:r>
            <a:endParaRPr lang="ta-IN"/>
          </a:p>
        </p:txBody>
      </p:sp>
    </p:spTree>
    <p:extLst>
      <p:ext uri="{BB962C8B-B14F-4D97-AF65-F5344CB8AC3E}">
        <p14:creationId xmlns:p14="http://schemas.microsoft.com/office/powerpoint/2010/main" val="199928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53</TotalTime>
  <Words>229</Words>
  <Application>Microsoft Office PowerPoint</Application>
  <PresentationFormat>Prikaz na zaslonu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Breeze</vt:lpstr>
      <vt:lpstr>Probava bjelančevina</vt:lpstr>
      <vt:lpstr>Probava bjelančevina</vt:lpstr>
      <vt:lpstr>Probava u želudcu</vt:lpstr>
      <vt:lpstr>Intraluminalna hidroliza</vt:lpstr>
      <vt:lpstr>Intraluminalna hidroliza</vt:lpstr>
      <vt:lpstr>Mukozna hidroliza</vt:lpstr>
      <vt:lpstr>Apsorpcija aminokiselina i oligopeptida</vt:lpstr>
    </vt:vector>
  </TitlesOfParts>
  <Company>Nutricionist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Probava bjelančevina</dc:title>
  <dc:creator>Mac Dragana</dc:creator>
  <cp:lastModifiedBy>NUTRICIONIST</cp:lastModifiedBy>
  <cp:revision>6</cp:revision>
  <dcterms:created xsi:type="dcterms:W3CDTF">2015-10-29T11:07:46Z</dcterms:created>
  <dcterms:modified xsi:type="dcterms:W3CDTF">2015-11-19T11:47:14Z</dcterms:modified>
</cp:coreProperties>
</file>