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86428" autoAdjust="0"/>
  </p:normalViewPr>
  <p:slideViewPr>
    <p:cSldViewPr>
      <p:cViewPr varScale="1">
        <p:scale>
          <a:sx n="100" d="100"/>
          <a:sy n="100" d="100"/>
        </p:scale>
        <p:origin x="-1290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213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787B5-D95F-45FE-8627-97255A093049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3F9CF-3841-4A9C-ABAA-9BE3BAADD80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3F9CF-3841-4A9C-ABAA-9BE3BAADD803}" type="slidenum">
              <a:rPr lang="hr-HR" smtClean="0"/>
              <a:t>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3FC3F-112B-4366-8D0A-ECEB299AC5C5}" type="datetimeFigureOut">
              <a:rPr lang="hr-HR" smtClean="0"/>
              <a:t>31.1.2013.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8DA3A-D648-4977-B0B5-720733D550C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2016224"/>
          </a:xfrm>
        </p:spPr>
        <p:txBody>
          <a:bodyPr>
            <a:noAutofit/>
          </a:bodyPr>
          <a:lstStyle/>
          <a:p>
            <a:r>
              <a:rPr lang="hr-HR" sz="7200" dirty="0" smtClean="0">
                <a:solidFill>
                  <a:srgbClr val="7030A0"/>
                </a:solidFill>
              </a:rPr>
              <a:t>SIGURNIJI INTERNET</a:t>
            </a:r>
            <a:endParaRPr lang="hr-HR" sz="7200" dirty="0">
              <a:solidFill>
                <a:srgbClr val="7030A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43608" y="5517232"/>
            <a:ext cx="6552728" cy="1824608"/>
          </a:xfrm>
        </p:spPr>
        <p:txBody>
          <a:bodyPr/>
          <a:lstStyle/>
          <a:p>
            <a:r>
              <a:rPr lang="hr-HR" sz="4000" dirty="0" smtClean="0">
                <a:solidFill>
                  <a:schemeClr val="bg1">
                    <a:lumMod val="50000"/>
                  </a:schemeClr>
                </a:solidFill>
              </a:rPr>
              <a:t>Bolje spriječiti,nego liječiti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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Josiipa\Desktop\Pictures\informatika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92896"/>
            <a:ext cx="3600400" cy="2671266"/>
          </a:xfrm>
          <a:prstGeom prst="rect">
            <a:avLst/>
          </a:prstGeom>
          <a:noFill/>
        </p:spPr>
      </p:pic>
      <p:pic>
        <p:nvPicPr>
          <p:cNvPr id="1027" name="Picture 3" descr="C:\Users\Josiipa\Desktop\Pictures\informatika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492896"/>
            <a:ext cx="4427984" cy="256673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12776"/>
            <a:ext cx="8229600" cy="1143000"/>
          </a:xfrm>
        </p:spPr>
        <p:txBody>
          <a:bodyPr>
            <a:noAutofit/>
          </a:bodyPr>
          <a:lstStyle/>
          <a:p>
            <a:r>
              <a:rPr lang="hr-HR" sz="8000" dirty="0" smtClean="0"/>
              <a:t>Izradila: </a:t>
            </a:r>
            <a:endParaRPr lang="hr-H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409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Josipa Šaran 1.a </a:t>
            </a:r>
            <a:r>
              <a:rPr lang="hr-HR" dirty="0" smtClean="0">
                <a:sym typeface="Wingdings" pitchFamily="2" charset="2"/>
              </a:rPr>
              <a:t>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hr-HR" sz="4800" dirty="0" err="1" smtClean="0">
                <a:solidFill>
                  <a:srgbClr val="7030A0"/>
                </a:solidFill>
              </a:rPr>
              <a:t>Online</a:t>
            </a:r>
            <a:r>
              <a:rPr lang="hr-HR" sz="4800" dirty="0" smtClean="0">
                <a:solidFill>
                  <a:srgbClr val="7030A0"/>
                </a:solidFill>
              </a:rPr>
              <a:t> prava na Internetu </a:t>
            </a:r>
            <a:endParaRPr lang="hr-HR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507288" cy="4853136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Putem interneta možemo komunicirati s velikim brojem ljudi preko mnogih društvenih mreža.</a:t>
            </a:r>
          </a:p>
          <a:p>
            <a:r>
              <a:rPr lang="hr-HR" dirty="0"/>
              <a:t>m</a:t>
            </a:r>
            <a:r>
              <a:rPr lang="hr-HR" dirty="0" smtClean="0"/>
              <a:t>ožemo se povezivati s ljudima iz svih krajeva svijeta preko </a:t>
            </a:r>
            <a:r>
              <a:rPr lang="hr-HR" dirty="0" err="1" smtClean="0"/>
              <a:t>Skype</a:t>
            </a:r>
            <a:r>
              <a:rPr lang="hr-HR" dirty="0" smtClean="0"/>
              <a:t>-a,</a:t>
            </a:r>
            <a:r>
              <a:rPr lang="hr-HR" dirty="0" err="1" smtClean="0"/>
              <a:t>Tinychat</a:t>
            </a:r>
            <a:r>
              <a:rPr lang="hr-HR" dirty="0" smtClean="0"/>
              <a:t>-</a:t>
            </a:r>
            <a:r>
              <a:rPr lang="hr-HR" dirty="0" err="1" smtClean="0"/>
              <a:t>a</a:t>
            </a:r>
            <a:r>
              <a:rPr lang="hr-HR" dirty="0" smtClean="0"/>
              <a:t> i </a:t>
            </a:r>
            <a:r>
              <a:rPr lang="hr-HR" dirty="0" err="1" smtClean="0"/>
              <a:t>sl</a:t>
            </a:r>
            <a:r>
              <a:rPr lang="hr-HR" dirty="0" smtClean="0"/>
              <a:t>.</a:t>
            </a:r>
          </a:p>
          <a:p>
            <a:r>
              <a:rPr lang="hr-HR" dirty="0" smtClean="0"/>
              <a:t>Internet nam pruža anonimnost koju je nemoguće postići u nekoj drugoj komunikaciji.</a:t>
            </a:r>
          </a:p>
          <a:p>
            <a:r>
              <a:rPr lang="hr-HR" dirty="0"/>
              <a:t>m</a:t>
            </a:r>
            <a:r>
              <a:rPr lang="hr-HR" dirty="0" smtClean="0"/>
              <a:t>ožemo pronaći mnoge informacije preko </a:t>
            </a:r>
            <a:r>
              <a:rPr lang="hr-HR" dirty="0" err="1" smtClean="0"/>
              <a:t>Google</a:t>
            </a:r>
            <a:r>
              <a:rPr lang="hr-HR" dirty="0" smtClean="0"/>
              <a:t> pretraživača.</a:t>
            </a:r>
          </a:p>
          <a:p>
            <a:r>
              <a:rPr lang="hr-HR" dirty="0"/>
              <a:t>u</a:t>
            </a:r>
            <a:r>
              <a:rPr lang="hr-HR" dirty="0" smtClean="0"/>
              <a:t>z pomoć interneta možemo steći nova znanja.</a:t>
            </a:r>
          </a:p>
          <a:p>
            <a:r>
              <a:rPr lang="hr-HR" dirty="0"/>
              <a:t>r</a:t>
            </a:r>
            <a:r>
              <a:rPr lang="hr-HR" dirty="0" smtClean="0"/>
              <a:t>azvijanje znatiželje i kreativnosti.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osiipa\Desktop\Pictures\informatika\see-how-your-google-results-measure-up-with-google-grader-video--6b8bbb4b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7984" cy="2280303"/>
          </a:xfrm>
          <a:prstGeom prst="rect">
            <a:avLst/>
          </a:prstGeom>
          <a:noFill/>
        </p:spPr>
      </p:pic>
      <p:pic>
        <p:nvPicPr>
          <p:cNvPr id="2052" name="Picture 4" descr="C:\Users\Josiipa\Desktop\Pictures\informatika\fc3-news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00872"/>
            <a:ext cx="4427984" cy="3057128"/>
          </a:xfrm>
          <a:prstGeom prst="rect">
            <a:avLst/>
          </a:prstGeom>
          <a:noFill/>
        </p:spPr>
      </p:pic>
      <p:pic>
        <p:nvPicPr>
          <p:cNvPr id="2053" name="Picture 5" descr="C:\Users\Josiipa\Desktop\Pictures\informatika\download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2276872"/>
            <a:ext cx="4427985" cy="1530474"/>
          </a:xfrm>
          <a:prstGeom prst="rect">
            <a:avLst/>
          </a:prstGeom>
          <a:noFill/>
        </p:spPr>
      </p:pic>
      <p:pic>
        <p:nvPicPr>
          <p:cNvPr id="2054" name="Picture 6" descr="C:\Users\Josiipa\Desktop\Pictures\informatika\komunikacija-preko-internet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0"/>
            <a:ext cx="4716016" cy="2721835"/>
          </a:xfrm>
          <a:prstGeom prst="rect">
            <a:avLst/>
          </a:prstGeom>
          <a:noFill/>
        </p:spPr>
      </p:pic>
      <p:pic>
        <p:nvPicPr>
          <p:cNvPr id="2055" name="Picture 7" descr="C:\Users\Josiipa\Desktop\Pictures\informatika\windows-skyp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2708921"/>
            <a:ext cx="4716016" cy="2088232"/>
          </a:xfrm>
          <a:prstGeom prst="rect">
            <a:avLst/>
          </a:prstGeom>
          <a:noFill/>
        </p:spPr>
      </p:pic>
      <p:pic>
        <p:nvPicPr>
          <p:cNvPr id="2056" name="Picture 8" descr="C:\Users\Josiipa\Desktop\Pictures\informatika\psiho1_ocp_w380_h3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4797152"/>
            <a:ext cx="4716016" cy="206084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hr-HR" sz="5400" dirty="0" smtClean="0">
                <a:solidFill>
                  <a:srgbClr val="7030A0"/>
                </a:solidFill>
              </a:rPr>
              <a:t>Loše stvari </a:t>
            </a:r>
            <a:r>
              <a:rPr lang="hr-HR" sz="6000" dirty="0" smtClean="0">
                <a:solidFill>
                  <a:srgbClr val="7030A0"/>
                </a:solidFill>
              </a:rPr>
              <a:t>na Internetu</a:t>
            </a:r>
            <a:endParaRPr lang="hr-HR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 err="1" smtClean="0"/>
              <a:t>hakiranje</a:t>
            </a:r>
            <a:endParaRPr lang="hr-HR" dirty="0" smtClean="0"/>
          </a:p>
          <a:p>
            <a:r>
              <a:rPr lang="hr-HR" dirty="0"/>
              <a:t>k</a:t>
            </a:r>
            <a:r>
              <a:rPr lang="hr-HR" dirty="0" smtClean="0"/>
              <a:t>rađa tuđeg identiteta</a:t>
            </a:r>
          </a:p>
          <a:p>
            <a:r>
              <a:rPr lang="hr-HR" dirty="0"/>
              <a:t>k</a:t>
            </a:r>
            <a:r>
              <a:rPr lang="hr-HR" dirty="0" smtClean="0"/>
              <a:t>upovanje preko interneta</a:t>
            </a:r>
          </a:p>
          <a:p>
            <a:r>
              <a:rPr lang="hr-HR" dirty="0"/>
              <a:t>z</a:t>
            </a:r>
            <a:r>
              <a:rPr lang="hr-HR" dirty="0" smtClean="0"/>
              <a:t>lostavljanje preko društvenih mreža </a:t>
            </a:r>
          </a:p>
          <a:p>
            <a:r>
              <a:rPr lang="hr-HR" dirty="0" smtClean="0"/>
              <a:t>pornografija</a:t>
            </a:r>
          </a:p>
          <a:p>
            <a:r>
              <a:rPr lang="hr-HR" dirty="0" smtClean="0"/>
              <a:t> Internet uzrokuje ovisnost</a:t>
            </a:r>
          </a:p>
        </p:txBody>
      </p:sp>
      <p:pic>
        <p:nvPicPr>
          <p:cNvPr id="3074" name="Picture 2" descr="C:\Users\Josiipa\Desktop\Pictures\informatika\haker_23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628800"/>
            <a:ext cx="3059560" cy="1916832"/>
          </a:xfrm>
          <a:prstGeom prst="rect">
            <a:avLst/>
          </a:prstGeom>
          <a:noFill/>
        </p:spPr>
      </p:pic>
      <p:pic>
        <p:nvPicPr>
          <p:cNvPr id="3075" name="Picture 3" descr="C:\Users\Josiipa\Desktop\Pictures\informatika\ovisnost-o-internet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509120"/>
            <a:ext cx="3022902" cy="20051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>
            <a:noAutofit/>
          </a:bodyPr>
          <a:lstStyle/>
          <a:p>
            <a:r>
              <a:rPr lang="hr-HR" sz="6000" i="1" dirty="0" smtClean="0">
                <a:solidFill>
                  <a:srgbClr val="7030A0"/>
                </a:solidFill>
              </a:rPr>
              <a:t>Lažni profili </a:t>
            </a:r>
            <a:endParaRPr lang="hr-HR" sz="60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 više ima lažnih profila koji se predstavljaju pod lažnim imenom,lažnim godištem.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NE ULAZIMO U KONTAKT S NJIMA !!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NI SLUČAJNO SE NALAZITI SA OSOBAMA KOJE NEZNAMO ILI NIKADA NISMO ČULI ZA NJIH !!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TAKVE ZAHTJEVE- IGNORIRATI !!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PAZI SE S KIM ULAZIŠ U KOMUNIKACIJU 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rgbClr val="7030A0"/>
                </a:solidFill>
              </a:rPr>
              <a:t>Pedofili na internetu </a:t>
            </a:r>
            <a:endParaRPr lang="hr-HR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p</a:t>
            </a:r>
            <a:r>
              <a:rPr lang="hr-HR" dirty="0" smtClean="0"/>
              <a:t>edofili su ljudi koji seksualno žele maloljetnike</a:t>
            </a:r>
          </a:p>
          <a:p>
            <a:r>
              <a:rPr lang="hr-HR" dirty="0"/>
              <a:t>p</a:t>
            </a:r>
            <a:r>
              <a:rPr lang="hr-HR" dirty="0" smtClean="0"/>
              <a:t>okušavaju pridobiti dijete tako što se prave jako ljubazni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NE DAVATI INFORMACIJE OSOBAMA KOJE NEZNATE!!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NI SLUČAJNO SLATI SVOJE SLIKE!!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IGNORIRATI AKO VIDITE DA VAM SE NEKI PEDOFIL JAVIO.</a:t>
            </a:r>
            <a:br>
              <a:rPr lang="hr-HR" dirty="0" smtClean="0">
                <a:solidFill>
                  <a:srgbClr val="7030A0"/>
                </a:solidFill>
              </a:rPr>
            </a:br>
            <a:endParaRPr lang="hr-HR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Josiipa\Desktop\Pictures\informatika\downloa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960492"/>
            <a:ext cx="2520280" cy="189750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hr-HR" sz="8800" dirty="0" smtClean="0">
                <a:solidFill>
                  <a:srgbClr val="7030A0"/>
                </a:solidFill>
              </a:rPr>
              <a:t>SAVJETI </a:t>
            </a:r>
            <a:endParaRPr lang="hr-HR" sz="8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r-HR" b="1" i="1" dirty="0" smtClean="0"/>
              <a:t>Nemoj nikome nepoznatome davati osobne podatke</a:t>
            </a:r>
          </a:p>
          <a:p>
            <a:r>
              <a:rPr lang="hr-HR" b="1" i="1" dirty="0" smtClean="0"/>
              <a:t>Ne otkrivaj svoju lozinku </a:t>
            </a:r>
          </a:p>
          <a:p>
            <a:r>
              <a:rPr lang="hr-HR" b="1" i="1" dirty="0" smtClean="0"/>
              <a:t>Ne prihvaćaj besplatne poklone u zamjenu za adresu</a:t>
            </a:r>
          </a:p>
          <a:p>
            <a:r>
              <a:rPr lang="hr-HR" b="1" i="1" dirty="0" smtClean="0"/>
              <a:t>Nikad ne nastavljaj razgovor zbog kojeg se osjećaš nelagodno</a:t>
            </a:r>
          </a:p>
          <a:p>
            <a:r>
              <a:rPr lang="hr-HR" b="1" i="1" dirty="0" smtClean="0"/>
              <a:t>Ne odgovaraj na poruke nepoznatih osoba </a:t>
            </a:r>
          </a:p>
          <a:p>
            <a:r>
              <a:rPr lang="hr-HR" b="1" i="1" dirty="0" smtClean="0"/>
              <a:t>Nikome nepoznatom ne šalji svoje fotografije i fotografije svojih članova obitelji !!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91264" cy="4641379"/>
          </a:xfrm>
        </p:spPr>
        <p:txBody>
          <a:bodyPr>
            <a:noAutofit/>
          </a:bodyPr>
          <a:lstStyle/>
          <a:p>
            <a:r>
              <a:rPr lang="hr-HR" sz="6600" dirty="0" smtClean="0"/>
              <a:t>Budeš li se pridržavao mojih savjeta, neće biti problema, tvoja sigurnost na internetu bit će za čistu peticu </a:t>
            </a:r>
            <a:r>
              <a:rPr lang="hr-HR" sz="6600" dirty="0" smtClean="0">
                <a:sym typeface="Wingdings" pitchFamily="2" charset="2"/>
              </a:rPr>
              <a:t> </a:t>
            </a:r>
            <a:endParaRPr lang="hr-H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osiipa\Desktop\Pictures\informatika\resiz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95936" cy="3068960"/>
          </a:xfrm>
          <a:prstGeom prst="rect">
            <a:avLst/>
          </a:prstGeom>
          <a:noFill/>
        </p:spPr>
      </p:pic>
      <p:pic>
        <p:nvPicPr>
          <p:cNvPr id="5123" name="Picture 3" descr="C:\Users\Josiipa\Desktop\Pictures\informatika\europaBA_2012021010123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068960"/>
            <a:ext cx="3995937" cy="3789040"/>
          </a:xfrm>
          <a:prstGeom prst="rect">
            <a:avLst/>
          </a:prstGeom>
          <a:noFill/>
        </p:spPr>
      </p:pic>
      <p:pic>
        <p:nvPicPr>
          <p:cNvPr id="5124" name="Picture 4" descr="C:\Users\Josiipa\Desktop\Pictures\informatika\dan_sigurnijeg_interneta_20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0"/>
            <a:ext cx="5148064" cy="3501008"/>
          </a:xfrm>
          <a:prstGeom prst="rect">
            <a:avLst/>
          </a:prstGeom>
          <a:noFill/>
        </p:spPr>
      </p:pic>
      <p:pic>
        <p:nvPicPr>
          <p:cNvPr id="5125" name="Picture 5" descr="C:\Users\Josiipa\Desktop\Pictures\informatika\978953696168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501008"/>
            <a:ext cx="5148064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256</Words>
  <Application>Microsoft Office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SIGURNIJI INTERNET</vt:lpstr>
      <vt:lpstr>Online prava na Internetu </vt:lpstr>
      <vt:lpstr>Slide 3</vt:lpstr>
      <vt:lpstr>Loše stvari na Internetu</vt:lpstr>
      <vt:lpstr>Lažni profili </vt:lpstr>
      <vt:lpstr>Pedofili na internetu </vt:lpstr>
      <vt:lpstr>SAVJETI </vt:lpstr>
      <vt:lpstr>Slide 8</vt:lpstr>
      <vt:lpstr>Slide 9</vt:lpstr>
      <vt:lpstr>Izradila: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SIGURNIJI INTERNET</dc:title>
  <dc:creator>Josiipa</dc:creator>
  <cp:lastModifiedBy>Josiipa</cp:lastModifiedBy>
  <cp:revision>9</cp:revision>
  <dcterms:created xsi:type="dcterms:W3CDTF">2013-01-31T19:24:19Z</dcterms:created>
  <dcterms:modified xsi:type="dcterms:W3CDTF">2013-01-31T20:49:55Z</dcterms:modified>
</cp:coreProperties>
</file>