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4D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3FB89-0784-4CF1-82D9-7F2594A103D5}" type="datetimeFigureOut">
              <a:rPr lang="hr-HR" smtClean="0"/>
              <a:t>9.3.2013.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EFA3-A827-465C-81A1-15D919D6BA8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EFA3-A827-465C-81A1-15D919D6BA85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E71BEB-B36C-4FB7-B743-94467AC4259B}" type="datetime1">
              <a:rPr lang="hr-HR" smtClean="0"/>
              <a:t>9.3.2013.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3CA-9215-4199-B6E4-3C03F520CBEC}" type="datetime1">
              <a:rPr lang="hr-HR" smtClean="0"/>
              <a:t>9.3.2013.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B21E-1EE3-4C49-B5BF-3C24D4AC959D}" type="datetime1">
              <a:rPr lang="hr-HR" smtClean="0"/>
              <a:t>9.3.2013.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4199EB-AF2D-48EE-A65F-AA56AB4EF0A4}" type="datetime1">
              <a:rPr lang="hr-HR" smtClean="0"/>
              <a:t>9.3.2013.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D57FF0-0A2C-4012-9050-244012180986}" type="datetime1">
              <a:rPr lang="hr-HR" smtClean="0"/>
              <a:t>9.3.2013.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427F-8A76-4E0E-9680-CC36E3F430B6}" type="datetime1">
              <a:rPr lang="hr-HR" smtClean="0"/>
              <a:t>9.3.2013.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FFF3-303D-45B7-B484-503F2AF2ED5B}" type="datetime1">
              <a:rPr lang="hr-HR" smtClean="0"/>
              <a:t>9.3.2013.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3EF452-9E13-4F00-8EDF-C9F519BFEC5F}" type="datetime1">
              <a:rPr lang="hr-HR" smtClean="0"/>
              <a:t>9.3.2013.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84F-2BEB-4E7F-B381-0D73BC172DF8}" type="datetime1">
              <a:rPr lang="hr-HR" smtClean="0"/>
              <a:t>9.3.2013.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32624E-EB8C-4A7F-B6AE-A0F0F18E99B5}" type="datetime1">
              <a:rPr lang="hr-HR" smtClean="0"/>
              <a:t>9.3.2013.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BE42D2-5B87-40A4-A2E4-C86A301535A4}" type="datetime1">
              <a:rPr lang="hr-HR" smtClean="0"/>
              <a:t>9.3.2013.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E5ED8F-BF51-4CA9-831D-44801473761D}" type="datetime1">
              <a:rPr lang="hr-HR" smtClean="0"/>
              <a:t>9.3.2013.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27ABFD-DDC5-402B-9A32-AB98CE5F39F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0"/>
            <a:ext cx="6172200" cy="1894362"/>
          </a:xfrm>
        </p:spPr>
        <p:txBody>
          <a:bodyPr>
            <a:normAutofit/>
          </a:bodyPr>
          <a:lstStyle/>
          <a:p>
            <a:r>
              <a:rPr lang="hr-HR" sz="6000" dirty="0" smtClean="0"/>
              <a:t>Dan broja </a:t>
            </a:r>
            <a:r>
              <a:rPr lang="hr-HR" sz="6000" dirty="0" err="1" smtClean="0"/>
              <a:t>pi</a:t>
            </a:r>
            <a:endParaRPr lang="hr-HR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5625858" cy="37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C60B-0F1D-48CF-8F99-C6063F47F97D}" type="datetime1">
              <a:rPr lang="hr-HR" smtClean="0"/>
              <a:t>9.3.2013.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Marija Čubić</a:t>
            </a:r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Kada?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Pi</a:t>
            </a:r>
            <a:r>
              <a:rPr lang="hr-HR" dirty="0" smtClean="0"/>
              <a:t> dan </a:t>
            </a:r>
            <a:r>
              <a:rPr lang="hr-HR" dirty="0" smtClean="0"/>
              <a:t>se </a:t>
            </a:r>
            <a:r>
              <a:rPr lang="hr-HR" dirty="0" smtClean="0"/>
              <a:t>u matematičkom svijetu slavi svakog 14. </a:t>
            </a:r>
            <a:r>
              <a:rPr lang="hr-HR" dirty="0" smtClean="0"/>
              <a:t>ožujka.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4B22C2-3078-4A1F-96B7-47DA14E4FE3E}" type="datetime1">
              <a:rPr lang="hr-HR" smtClean="0"/>
              <a:t>9.3.2013.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2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52936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2868613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baš tada?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Zato jer  </a:t>
            </a:r>
            <a:r>
              <a:rPr lang="hr-HR" dirty="0" smtClean="0"/>
              <a:t>ako pišemo datum u obliku </a:t>
            </a:r>
            <a:r>
              <a:rPr lang="hr-HR" dirty="0" err="1" smtClean="0"/>
              <a:t>m.dd</a:t>
            </a:r>
            <a:r>
              <a:rPr lang="hr-HR" dirty="0" smtClean="0"/>
              <a:t> tada je to najjednostavnija aproksimacija broja </a:t>
            </a:r>
            <a:r>
              <a:rPr lang="el-GR" dirty="0" smtClean="0"/>
              <a:t>π: 3.14.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2B63F1-20C0-4892-80A7-EBC5994BE7D0}" type="datetime1">
              <a:rPr lang="hr-HR" smtClean="0"/>
              <a:t>9.3.2013.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3</a:t>
            </a:fld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17244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Idealan trenutak u toku dana: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Trenutak u toku dana koji je posebno značajan je u 1 sat i 59 minuta </a:t>
            </a:r>
            <a:r>
              <a:rPr lang="hr-HR" dirty="0" smtClean="0"/>
              <a:t>jer </a:t>
            </a:r>
            <a:r>
              <a:rPr lang="hr-HR" dirty="0" smtClean="0"/>
              <a:t>tada broj izgleda ovako: 3.14 1 59 što je približno broju </a:t>
            </a:r>
            <a:r>
              <a:rPr lang="hr-HR" dirty="0" err="1" smtClean="0"/>
              <a:t>Pi</a:t>
            </a:r>
            <a:r>
              <a:rPr lang="hr-HR" dirty="0" smtClean="0"/>
              <a:t> u 5 znamenki.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CC4900-701B-4A17-9D31-EDF2BF7C474A}" type="datetime1">
              <a:rPr lang="hr-HR" smtClean="0"/>
              <a:t>9.3.2013.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4</a:t>
            </a:fld>
            <a:endParaRPr lang="hr-HR"/>
          </a:p>
        </p:txBody>
      </p:sp>
      <p:pic>
        <p:nvPicPr>
          <p:cNvPr id="6" name="Slika 5" descr="Pi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068960"/>
            <a:ext cx="4288532" cy="3312368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539552" y="3212976"/>
            <a:ext cx="2232248" cy="244827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835696" y="3861048"/>
            <a:ext cx="216024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1115616" y="3861048"/>
            <a:ext cx="216024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Bločni luk 13"/>
          <p:cNvSpPr/>
          <p:nvPr/>
        </p:nvSpPr>
        <p:spPr>
          <a:xfrm rot="10800000">
            <a:off x="1115616" y="4437112"/>
            <a:ext cx="936104" cy="864096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Oblak 14"/>
          <p:cNvSpPr/>
          <p:nvPr/>
        </p:nvSpPr>
        <p:spPr>
          <a:xfrm>
            <a:off x="755576" y="2924944"/>
            <a:ext cx="1656184" cy="936104"/>
          </a:xfrm>
          <a:prstGeom prst="cloud">
            <a:avLst/>
          </a:prstGeom>
          <a:gradFill flip="none" rotWithShape="1">
            <a:gsLst>
              <a:gs pos="0">
                <a:srgbClr val="844DF1">
                  <a:shade val="30000"/>
                  <a:satMod val="115000"/>
                </a:srgbClr>
              </a:gs>
              <a:gs pos="50000">
                <a:srgbClr val="844DF1">
                  <a:shade val="67500"/>
                  <a:satMod val="115000"/>
                </a:srgbClr>
              </a:gs>
              <a:gs pos="100000">
                <a:srgbClr val="844DF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Jednakokračni trokut 15"/>
          <p:cNvSpPr/>
          <p:nvPr/>
        </p:nvSpPr>
        <p:spPr>
          <a:xfrm>
            <a:off x="1475656" y="4221088"/>
            <a:ext cx="216024" cy="43204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Albert Einstein je rođen </a:t>
            </a:r>
            <a:r>
              <a:rPr lang="hr-HR" dirty="0" smtClean="0"/>
              <a:t>14.03. </a:t>
            </a:r>
            <a:r>
              <a:rPr lang="hr-HR" dirty="0" smtClean="0"/>
              <a:t>(odnosno 3.14     ako zapišemo u obliku </a:t>
            </a:r>
            <a:r>
              <a:rPr lang="hr-HR" dirty="0" err="1" smtClean="0"/>
              <a:t>m.dd</a:t>
            </a:r>
            <a:r>
              <a:rPr lang="hr-HR" dirty="0" smtClean="0"/>
              <a:t>) pa </a:t>
            </a:r>
            <a:r>
              <a:rPr lang="hr-HR" dirty="0" smtClean="0"/>
              <a:t>ga u novije vrijeme matematičari i fizičari kao takvog obilježavaju.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76EE6D-4DD4-4EDC-B842-480BD546DB77}" type="datetime1">
              <a:rPr lang="hr-HR" smtClean="0"/>
              <a:t>9.3.2013.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27ABFD-DDC5-402B-9A32-AB98CE5F39F0}" type="slidenum">
              <a:rPr lang="hr-HR" smtClean="0"/>
              <a:t>5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2771818" cy="341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120</Words>
  <Application>Microsoft Office PowerPoint</Application>
  <PresentationFormat>Prikaz na zaslonu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Oriel</vt:lpstr>
      <vt:lpstr>Dan broja pi</vt:lpstr>
      <vt:lpstr>Kada?</vt:lpstr>
      <vt:lpstr>Zašto baš tada?</vt:lpstr>
      <vt:lpstr>Idealan trenutak u toku dana:</vt:lpstr>
      <vt:lpstr>Zanimljivo!!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broja pi</dc:title>
  <dc:creator>Buljan</dc:creator>
  <cp:lastModifiedBy>Buljan</cp:lastModifiedBy>
  <cp:revision>5</cp:revision>
  <dcterms:created xsi:type="dcterms:W3CDTF">2013-03-09T13:27:34Z</dcterms:created>
  <dcterms:modified xsi:type="dcterms:W3CDTF">2013-03-09T14:14:11Z</dcterms:modified>
</cp:coreProperties>
</file>