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54365F-84D3-4383-B3FE-711E7D412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47CA310-A16E-4CE8-9630-B9FE710E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E56185-5714-4070-898A-FB304215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076EF8-C26C-4BA6-8530-8F0EA686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D7C852-BBC9-4FD2-84B2-DEA31D31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27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3D5AF-BFEF-49D4-B638-BFB38031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4EEC4E1-A345-427B-9968-24C2E018D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B3465E-611D-4ED9-91CD-5BAC30E9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BE3D81-46E7-4ECC-8877-C512428B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059A30-F1C4-4E78-A6B2-A96A45A6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9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FDEAA17-8F9D-4D0A-8F33-93445FF28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E9E17B-7524-4E75-9748-D6C031DF5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1B356-F19B-4B42-860D-2FC8C3DA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BEFD59-A544-4200-925C-F0184E3F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3456A0-E39A-4462-B86B-FCBD6744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9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3D5832-4365-483C-9D23-D5AC73E9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FB95DF-ECE7-409A-901E-B1510621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2CBADE-35E8-4FD2-9732-60EBE0A9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3D6FCE-029F-4D08-857B-BD4B7C0F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F333AB-2704-4008-BE48-71359FB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2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B6ADF7-606F-4887-9A81-064D06A5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D3926D-EA28-469E-BBAA-DE0BADBBF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B376F2-D808-407E-AC2D-65C09CB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21E9DD-E883-44C0-A95B-76CA82D2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6B5385-CDAE-4BCB-A661-1C9B1AC2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833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E49D0E-0583-4325-9C2A-9D6C48A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9A9D87-CE58-406A-9157-7D525CB8D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2F3B12-3401-487B-90D0-AED5579D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90B9E5-3364-428F-AFD5-AE3D4261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1C1FA96-DCB7-4A89-8858-4ECE5D26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1593655-E6C7-41E7-AAF8-2DD955E5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6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D2610-3F9F-44DE-9BAA-9FBBC585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88373F-82C7-4172-BEFC-EC9C88866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595E5F2-E852-446C-94AF-328B0D951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DF24B71-6B4D-4637-BD92-CF079B2F5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5E66302-579A-4523-BA9F-1A3CCCB2B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9A6331-C74F-4AF0-B331-2EE8749F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D219B5-E4D4-48F5-9DAF-C2E21F67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C414E56-7B1D-4AAE-A92E-143A9A5D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2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10B12E-F85A-4F25-AAC9-8BF9B190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211039-5154-44C4-84A7-1525FFD3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27244DD-7BBB-4038-B8BD-5C0E66F7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507A704-BFD0-4143-9C12-056B78E9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2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25EFB37-0EEE-4AD3-AD4E-3101FFF6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6D317C-6224-4509-803C-BADCBD56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48CCB41-C924-485B-B866-E2E00ACB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20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14EF54-D2D7-4BC4-A8F5-68FDDF96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B24508-4D5C-4C9D-A560-B2FE8C3C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8943CA4-3765-4AA7-90EB-90684E90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D13B9F-28F3-4ED1-95CA-19426331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CE25FC-2D9A-45E6-BB70-7171B4A5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9DA8A2-FCC7-4E5C-A816-B6AE32C7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17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DCC7E4-56DF-47E2-B08B-EE717C7C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52BA610-0E9D-41CE-B672-9C9FB9D37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D167259-255A-485E-A9C8-F692CD1E4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00A6B98-A0B7-4F2E-A7F6-80FF6415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5153C68-CF77-4A93-A666-038C208A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29D49B-4D9D-4E41-8D3B-DA0C9961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893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9D0F2BB-CBF4-41D8-932F-3053F8AE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6F41F56-645E-447F-9742-86EEA4412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577F7A-3187-4491-9C77-C41CCCC2F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0600-89D4-4C53-8946-D3A9436632AE}" type="datetimeFigureOut">
              <a:rPr lang="hr-HR" smtClean="0"/>
              <a:t>20.6.2024.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ADF1FD-0B92-459B-A8CF-C79165B6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2D0618-A9CA-4158-A377-517CD0F19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CBDB4-30A4-456B-91D8-3A45FA2CD9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1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919A158-404C-4E9A-A400-F75DDE55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4847">
            <a:off x="581083" y="247024"/>
            <a:ext cx="3551068" cy="6201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E9BB4F7-A7A7-4D2F-80ED-B07AAD4A2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942"/>
            <a:ext cx="5772150" cy="4676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472E259E-AC15-4518-AC95-6DBC7C30C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995" y="3397638"/>
            <a:ext cx="3667862" cy="3238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464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ka 24" descr="Slika na kojoj se prikazuje osoba, odijevanje, Ljudsko lice, osmijeh&#10;&#10;Opis je automatski generiran">
            <a:extLst>
              <a:ext uri="{FF2B5EF4-FFF2-40B4-BE49-F238E27FC236}">
                <a16:creationId xmlns:a16="http://schemas.microsoft.com/office/drawing/2014/main" id="{DCB1985E-9191-4EB1-ABAB-94184CD7D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965">
            <a:off x="245028" y="1099232"/>
            <a:ext cx="3888416" cy="51845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27E73FF-4425-4CB5-A8D3-1B4827E9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3844">
            <a:off x="3830000" y="539887"/>
            <a:ext cx="4532000" cy="528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Slika 22" descr="Slika na kojoj se prikazuje odijevanje, osoba, obuća, vatrogasac&#10;&#10;Opis je automatski generiran">
            <a:extLst>
              <a:ext uri="{FF2B5EF4-FFF2-40B4-BE49-F238E27FC236}">
                <a16:creationId xmlns:a16="http://schemas.microsoft.com/office/drawing/2014/main" id="{6423ED48-5D41-4201-B94E-0248D97D7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198">
            <a:off x="8411888" y="1942919"/>
            <a:ext cx="3333346" cy="4444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288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FCF0B30A-10EB-4EAA-A709-E8EAB8AED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5333">
            <a:off x="313162" y="412214"/>
            <a:ext cx="4426806" cy="5351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Slika 22" descr="Slika na kojoj se prikazuje odijevanje, osoba, vanjski, vozilo&#10;&#10;Opis je automatski generiran">
            <a:extLst>
              <a:ext uri="{FF2B5EF4-FFF2-40B4-BE49-F238E27FC236}">
                <a16:creationId xmlns:a16="http://schemas.microsoft.com/office/drawing/2014/main" id="{4ABD6762-CC87-42F5-8000-BCC7FF2F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61" y="605915"/>
            <a:ext cx="6618393" cy="4963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Slika 16" descr="Slika na kojoj se prikazuje odijevanje, osoba, Ljudsko lice, avion&#10;&#10;Opis je automatski generiran">
            <a:extLst>
              <a:ext uri="{FF2B5EF4-FFF2-40B4-BE49-F238E27FC236}">
                <a16:creationId xmlns:a16="http://schemas.microsoft.com/office/drawing/2014/main" id="{DA0AD66A-F0B1-40AA-B9F9-AE1EF9DEB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1" y="3993371"/>
            <a:ext cx="2148472" cy="2864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Slika na kojoj se prikazuje elektronika, elektronički uređaj, stroj, spravica&#10;&#10;Opis je automatski generiran">
            <a:extLst>
              <a:ext uri="{FF2B5EF4-FFF2-40B4-BE49-F238E27FC236}">
                <a16:creationId xmlns:a16="http://schemas.microsoft.com/office/drawing/2014/main" id="{459CC253-2057-4185-A05B-DBCDBC28D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423">
            <a:off x="10071964" y="4293691"/>
            <a:ext cx="1860218" cy="2480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9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soba, Ljudsko lice, odijevanje, osmijeh&#10;&#10;Opis je automatski generiran">
            <a:extLst>
              <a:ext uri="{FF2B5EF4-FFF2-40B4-BE49-F238E27FC236}">
                <a16:creationId xmlns:a16="http://schemas.microsoft.com/office/drawing/2014/main" id="{3F7572CA-D2AE-45B9-9F55-96723F108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6993">
            <a:off x="3764531" y="818477"/>
            <a:ext cx="4662938" cy="5042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Slika 6" descr="Slika na kojoj se prikazuje osoba, obuća, vanjski, odijevanje&#10;&#10;Opis je automatski generiran">
            <a:extLst>
              <a:ext uri="{FF2B5EF4-FFF2-40B4-BE49-F238E27FC236}">
                <a16:creationId xmlns:a16="http://schemas.microsoft.com/office/drawing/2014/main" id="{C69EF2F8-99A4-48FB-9605-5CB02B72F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316">
            <a:off x="8595711" y="2258699"/>
            <a:ext cx="3280416" cy="4373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Slika 7" descr="Slika na kojoj se prikazuje osoba, odijevanje, obuća, Ljudsko lice&#10;&#10;Opis je automatski generiran">
            <a:extLst>
              <a:ext uri="{FF2B5EF4-FFF2-40B4-BE49-F238E27FC236}">
                <a16:creationId xmlns:a16="http://schemas.microsoft.com/office/drawing/2014/main" id="{D159CF51-4D05-4097-97A9-D6F90E20A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6" y="2202173"/>
            <a:ext cx="3136985" cy="41826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994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dijevanje, vozilo, Kopneno vozilo, osoba&#10;&#10;Opis je automatski generiran">
            <a:extLst>
              <a:ext uri="{FF2B5EF4-FFF2-40B4-BE49-F238E27FC236}">
                <a16:creationId xmlns:a16="http://schemas.microsoft.com/office/drawing/2014/main" id="{158B7E13-4A25-4D2E-9CB4-26091AF7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024">
            <a:off x="3828860" y="1183371"/>
            <a:ext cx="6565900" cy="4924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 descr="Slika na kojoj se prikazuje odijevanje, osoba, Koferi i torbe, nosila&#10;&#10;Opis je automatski generiran">
            <a:extLst>
              <a:ext uri="{FF2B5EF4-FFF2-40B4-BE49-F238E27FC236}">
                <a16:creationId xmlns:a16="http://schemas.microsoft.com/office/drawing/2014/main" id="{6FA4C0AE-6CA2-40FF-86F0-7B1B4D6B0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24" y="338474"/>
            <a:ext cx="3565228" cy="4753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Slika 9" descr="Slika na kojoj se prikazuje osoba, odijevanje, čovjek, obuća&#10;&#10;Opis je automatski generiran">
            <a:extLst>
              <a:ext uri="{FF2B5EF4-FFF2-40B4-BE49-F238E27FC236}">
                <a16:creationId xmlns:a16="http://schemas.microsoft.com/office/drawing/2014/main" id="{A7504746-D221-40E2-89DD-E079C2235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69" y="164131"/>
            <a:ext cx="3114263" cy="4152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302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7DE769F-9DBE-4F71-A86F-362481D2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59" y="1556136"/>
            <a:ext cx="6248625" cy="5301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04DE0AE-5955-440E-BE78-F9FC2641B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606">
            <a:off x="280271" y="298372"/>
            <a:ext cx="3923931" cy="3861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lika 3" descr="Slika na kojoj se prikazuje osoba, odijevanje, Ljudsko lice, u dvorani&#10;&#10;Opis je automatski generiran">
            <a:extLst>
              <a:ext uri="{FF2B5EF4-FFF2-40B4-BE49-F238E27FC236}">
                <a16:creationId xmlns:a16="http://schemas.microsoft.com/office/drawing/2014/main" id="{7371A43F-1B3D-4621-AFC1-CB66FFFCA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601">
            <a:off x="3224815" y="2886484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79271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zeljanavegar@yahoo.com</dc:creator>
  <cp:lastModifiedBy>zeljanavegar@yahoo.com</cp:lastModifiedBy>
  <cp:revision>6</cp:revision>
  <dcterms:created xsi:type="dcterms:W3CDTF">2024-06-19T22:01:44Z</dcterms:created>
  <dcterms:modified xsi:type="dcterms:W3CDTF">2024-06-20T16:01:15Z</dcterms:modified>
</cp:coreProperties>
</file>